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Osaka"/>
        <a:cs typeface="Osaka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Osaka"/>
        <a:cs typeface="Osaka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Osaka"/>
        <a:cs typeface="Osaka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Osaka"/>
        <a:cs typeface="Osaka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mic Sans MS" pitchFamily="66" charset="0"/>
        <a:ea typeface="Osaka"/>
        <a:cs typeface="Osaka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Osaka"/>
        <a:cs typeface="Osaka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Osaka"/>
        <a:cs typeface="Osaka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Osaka"/>
        <a:cs typeface="Osaka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Comic Sans MS" pitchFamily="66" charset="0"/>
        <a:ea typeface="Osaka"/>
        <a:cs typeface="Osaka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558F"/>
    <a:srgbClr val="A2CEEC"/>
    <a:srgbClr val="5CA9DD"/>
    <a:srgbClr val="5DD1DD"/>
    <a:srgbClr val="FFFFFF"/>
    <a:srgbClr val="E5F6FE"/>
    <a:srgbClr val="2168BA"/>
    <a:srgbClr val="F3D325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5742" autoAdjust="0"/>
  </p:normalViewPr>
  <p:slideViewPr>
    <p:cSldViewPr>
      <p:cViewPr varScale="1">
        <p:scale>
          <a:sx n="106" d="100"/>
          <a:sy n="106" d="100"/>
        </p:scale>
        <p:origin x="16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2658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Osaka" pitchFamily="-108" charset="-128"/>
                <a:cs typeface="+mn-cs"/>
              </a:defRPr>
            </a:lvl1pPr>
          </a:lstStyle>
          <a:p>
            <a:pPr>
              <a:defRPr/>
            </a:pPr>
            <a:fld id="{2666D149-C329-4A5C-94D4-BB6B723200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583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467BB-3538-4459-BDBF-7AFF5BCCA018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C58772-A123-4B98-AD8E-DE6DF5C96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625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30841-AD2F-4BA0-9BBF-875EE2FC5C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9206D-C0A1-4DF3-9F3D-854CD3C5BE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F698C5-BD79-43DE-A5CC-1F8E4B53A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5FA6C2-D620-4248-ACE6-80DD1A5B4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07FB9-CED4-49E7-87F2-1D9130E509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90454-0F9F-467E-AB37-697B4F95E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77959-5202-4868-A9B6-335C63118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CFF65-3D08-4D7D-A223-F98FAD8BF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7C3BC-DF5F-4D7C-91C2-9489C3753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B9A09-AFCF-4A87-98A7-B35478AE62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3EAA0-4CDC-4551-9A27-82D752786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microsoft.com/office/2007/relationships/hdphoto" Target="../media/hdphoto2.wdp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5CA9DD"/>
              </a:gs>
              <a:gs pos="32000">
                <a:srgbClr val="FFFFFF"/>
              </a:gs>
              <a:gs pos="83000">
                <a:srgbClr val="E5F6FE"/>
              </a:gs>
              <a:gs pos="100000">
                <a:srgbClr val="E5F6FE"/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b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b="0">
                <a:latin typeface="Arial" charset="0"/>
                <a:ea typeface="Osaka" pitchFamily="-108" charset="-128"/>
                <a:cs typeface="+mn-cs"/>
              </a:defRPr>
            </a:lvl1pPr>
          </a:lstStyle>
          <a:p>
            <a:pPr>
              <a:defRPr/>
            </a:pPr>
            <a:fld id="{84AEF373-782A-4AF1-A729-656C43C489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52400" y="5374218"/>
            <a:ext cx="1066800" cy="1246532"/>
          </a:xfrm>
          <a:prstGeom prst="rect">
            <a:avLst/>
          </a:prstGeom>
          <a:noFill/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B78A9573-EF34-4B6C-9880-496A6AEF17EC}"/>
              </a:ext>
            </a:extLst>
          </p:cNvPr>
          <p:cNvGrpSpPr/>
          <p:nvPr userDrawn="1"/>
        </p:nvGrpSpPr>
        <p:grpSpPr>
          <a:xfrm>
            <a:off x="7566212" y="5293659"/>
            <a:ext cx="1577788" cy="1411941"/>
            <a:chOff x="1123312" y="3266597"/>
            <a:chExt cx="1565567" cy="1607077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8FF0BC4A-D899-46F6-9DAC-8B1EC321481C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ackgroundRemoval t="10000" b="90000" l="10000" r="90000">
                          <a14:backgroundMark x1="53846" y1="7278" x2="62821" y2="10443"/>
                          <a14:backgroundMark x1="62821" y1="10443" x2="79808" y2="41772"/>
                          <a14:backgroundMark x1="79808" y1="41772" x2="82692" y2="59177"/>
                          <a14:backgroundMark x1="82692" y1="59177" x2="72436" y2="84177"/>
                          <a14:backgroundMark x1="72436" y1="84177" x2="66346" y2="89873"/>
                          <a14:backgroundMark x1="66346" y1="89873" x2="57692" y2="90506"/>
                          <a14:backgroundMark x1="57692" y1="90506" x2="53526" y2="98418"/>
                          <a14:backgroundMark x1="53526" y1="98418" x2="44231" y2="97468"/>
                          <a14:backgroundMark x1="44231" y1="97468" x2="49679" y2="90506"/>
                          <a14:backgroundMark x1="49679" y1="90506" x2="40705" y2="87025"/>
                          <a14:backgroundMark x1="40705" y1="87025" x2="49679" y2="83861"/>
                          <a14:backgroundMark x1="49679" y1="83861" x2="43269" y2="78165"/>
                          <a14:backgroundMark x1="43269" y1="78165" x2="37821" y2="68987"/>
                          <a14:backgroundMark x1="37821" y1="68987" x2="32051" y2="86709"/>
                          <a14:backgroundMark x1="32051" y1="86709" x2="25641" y2="93038"/>
                          <a14:backgroundMark x1="25641" y1="93038" x2="33013" y2="67089"/>
                          <a14:backgroundMark x1="33013" y1="67089" x2="27244" y2="60759"/>
                          <a14:backgroundMark x1="27244" y1="60759" x2="31090" y2="42405"/>
                          <a14:backgroundMark x1="31090" y1="42405" x2="37179" y2="36076"/>
                          <a14:backgroundMark x1="37179" y1="36076" x2="35897" y2="27532"/>
                          <a14:backgroundMark x1="35897" y1="27532" x2="43910" y2="11076"/>
                          <a14:backgroundMark x1="43910" y1="11076" x2="52244" y2="7595"/>
                          <a14:backgroundMark x1="52244" y1="7595" x2="52564" y2="7595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123312" y="3388900"/>
              <a:ext cx="1565567" cy="1484774"/>
            </a:xfrm>
            <a:prstGeom prst="rect">
              <a:avLst/>
            </a:prstGeom>
          </p:spPr>
        </p:pic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62A40E7-AAD2-4C04-B67E-F9F36667D1B8}"/>
                </a:ext>
              </a:extLst>
            </p:cNvPr>
            <p:cNvSpPr/>
            <p:nvPr/>
          </p:nvSpPr>
          <p:spPr>
            <a:xfrm>
              <a:off x="1666875" y="4781550"/>
              <a:ext cx="200025" cy="92124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52A09867-1D1D-4751-888C-E6B2334E9860}"/>
                </a:ext>
              </a:extLst>
            </p:cNvPr>
            <p:cNvSpPr/>
            <p:nvPr/>
          </p:nvSpPr>
          <p:spPr>
            <a:xfrm>
              <a:off x="1430448" y="4707802"/>
              <a:ext cx="226901" cy="73748"/>
            </a:xfrm>
            <a:prstGeom prst="round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92574156-2214-4AF7-8979-CBBE6784056C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BEBA8EAE-BF5A-486C-A8C5-ECC9F3942E4B}">
                  <a14:imgProps xmlns:a14="http://schemas.microsoft.com/office/drawing/2010/main">
                    <a14:imgLayer r:embed="rId17">
                      <a14:imgEffect>
                        <a14:backgroundRemoval t="10000" b="90000" l="10000" r="9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557197" y="3266597"/>
              <a:ext cx="690366" cy="491576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Osaka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48" charset="-128"/>
          <a:cs typeface="Osaka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48" charset="-128"/>
          <a:cs typeface="Osaka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48" charset="-128"/>
          <a:cs typeface="Osaka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48" charset="-128"/>
          <a:cs typeface="Osaka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Osaka" pitchFamily="-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Osaka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Osaka" pitchFamily="-108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Osaka" pitchFamily="-108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Osaka" pitchFamily="-108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Osaka" pitchFamily="-108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754380"/>
            <a:ext cx="8382000" cy="2914650"/>
          </a:xfrm>
        </p:spPr>
        <p:txBody>
          <a:bodyPr anchor="t"/>
          <a:lstStyle/>
          <a:p>
            <a:pPr eaLnBrk="1" hangingPunct="1">
              <a:lnSpc>
                <a:spcPct val="80000"/>
              </a:lnSpc>
            </a:pPr>
            <a:r>
              <a:rPr lang="en-US" sz="3200" i="1" dirty="0">
                <a:solidFill>
                  <a:schemeClr val="bg1"/>
                </a:solidFill>
                <a:cs typeface="Osaka"/>
              </a:rPr>
              <a:t> </a:t>
            </a:r>
            <a:r>
              <a:rPr lang="en-US" sz="3200" b="1" i="1" dirty="0">
                <a:solidFill>
                  <a:schemeClr val="bg1"/>
                </a:solidFill>
                <a:cs typeface="Osaka"/>
              </a:rPr>
              <a:t>NFFRFA</a:t>
            </a:r>
            <a:r>
              <a:rPr lang="en-US" sz="3200" i="1" dirty="0">
                <a:solidFill>
                  <a:schemeClr val="bg1"/>
                </a:solidFill>
                <a:cs typeface="Osaka"/>
              </a:rPr>
              <a:t> Doug Milne Scholarship Fund </a:t>
            </a:r>
            <a:r>
              <a:rPr lang="en-US" sz="2400" i="1" dirty="0">
                <a:solidFill>
                  <a:schemeClr val="bg1"/>
                </a:solidFill>
                <a:cs typeface="Osaka"/>
              </a:rPr>
              <a:t>Inc.*</a:t>
            </a:r>
            <a:br>
              <a:rPr lang="en-US" sz="2400" i="1" dirty="0">
                <a:solidFill>
                  <a:schemeClr val="bg1"/>
                </a:solidFill>
                <a:cs typeface="Osaka"/>
              </a:rPr>
            </a:br>
            <a:r>
              <a:rPr lang="en-US" sz="3600" b="1" i="1" dirty="0">
                <a:solidFill>
                  <a:srgbClr val="FFFF00"/>
                </a:solidFill>
                <a:latin typeface="Edwardian Script ITC" pitchFamily="66" charset="0"/>
                <a:cs typeface="Osaka"/>
              </a:rPr>
              <a:t> </a:t>
            </a:r>
            <a:br>
              <a:rPr lang="en-US" sz="3600" dirty="0">
                <a:solidFill>
                  <a:schemeClr val="bg1"/>
                </a:solidFill>
                <a:cs typeface="Osaka"/>
              </a:rPr>
            </a:br>
            <a:r>
              <a:rPr lang="en-US" sz="2400" b="1" i="1" dirty="0">
                <a:solidFill>
                  <a:srgbClr val="0070C0"/>
                </a:solidFill>
                <a:cs typeface="Osaka"/>
              </a:rPr>
              <a:t>Proudly Announces</a:t>
            </a:r>
            <a:br>
              <a:rPr lang="en-US" sz="2400" b="1" i="1" dirty="0">
                <a:solidFill>
                  <a:srgbClr val="0070C0"/>
                </a:solidFill>
                <a:cs typeface="Osaka"/>
              </a:rPr>
            </a:br>
            <a:r>
              <a:rPr lang="en-US" sz="2400" b="1" i="1" dirty="0">
                <a:solidFill>
                  <a:srgbClr val="0070C0"/>
                </a:solidFill>
                <a:cs typeface="Osaka"/>
              </a:rPr>
              <a:t> </a:t>
            </a:r>
            <a:br>
              <a:rPr lang="en-US" sz="2800" b="1" i="1" dirty="0">
                <a:solidFill>
                  <a:srgbClr val="0070C0"/>
                </a:solidFill>
                <a:cs typeface="Osaka"/>
              </a:rPr>
            </a:br>
            <a:r>
              <a:rPr lang="en-US" sz="2400" b="1" i="1" dirty="0">
                <a:solidFill>
                  <a:srgbClr val="0070C0"/>
                </a:solidFill>
                <a:cs typeface="Osaka"/>
              </a:rPr>
              <a:t>Southeastern Grocers</a:t>
            </a:r>
            <a:br>
              <a:rPr lang="en-US" sz="2800" b="1" i="1" dirty="0">
                <a:solidFill>
                  <a:srgbClr val="0070C0"/>
                </a:solidFill>
                <a:cs typeface="Osaka"/>
              </a:rPr>
            </a:br>
            <a:r>
              <a:rPr lang="en-US" sz="3200" b="1" i="1" dirty="0">
                <a:solidFill>
                  <a:srgbClr val="0070C0"/>
                </a:solidFill>
                <a:cs typeface="Osaka"/>
              </a:rPr>
              <a:t>Dewayne Rabon</a:t>
            </a:r>
            <a:br>
              <a:rPr lang="en-US" sz="3200" b="1" i="1" dirty="0">
                <a:solidFill>
                  <a:srgbClr val="0070C0"/>
                </a:solidFill>
                <a:cs typeface="Osaka"/>
              </a:rPr>
            </a:br>
            <a:br>
              <a:rPr lang="en-US" sz="2800" b="1" i="1" dirty="0">
                <a:solidFill>
                  <a:srgbClr val="0070C0"/>
                </a:solidFill>
                <a:cs typeface="Osaka"/>
              </a:rPr>
            </a:br>
            <a:r>
              <a:rPr lang="en-US" sz="2000" b="1" i="1" dirty="0">
                <a:solidFill>
                  <a:srgbClr val="0070C0"/>
                </a:solidFill>
                <a:cs typeface="Osaka"/>
              </a:rPr>
              <a:t>2018 Guest Speaker</a:t>
            </a:r>
            <a:br>
              <a:rPr lang="en-US" sz="3200" b="1" i="1" dirty="0">
                <a:solidFill>
                  <a:srgbClr val="0070C0"/>
                </a:solidFill>
                <a:cs typeface="Osaka"/>
              </a:rPr>
            </a:br>
            <a:br>
              <a:rPr lang="en-US" sz="3200" b="1" i="1" dirty="0">
                <a:solidFill>
                  <a:srgbClr val="0070C0"/>
                </a:solidFill>
                <a:cs typeface="Osaka"/>
              </a:rPr>
            </a:br>
            <a:r>
              <a:rPr lang="en-US" sz="3200" b="1" i="1" dirty="0">
                <a:solidFill>
                  <a:srgbClr val="0070C0"/>
                </a:solidFill>
                <a:cs typeface="Osaka"/>
              </a:rPr>
              <a:t>2 Day Event</a:t>
            </a:r>
            <a:r>
              <a:rPr lang="en-US" sz="3600" b="1" i="1" dirty="0">
                <a:solidFill>
                  <a:srgbClr val="0070C0"/>
                </a:solidFill>
                <a:cs typeface="Osaka"/>
              </a:rPr>
              <a:t> </a:t>
            </a:r>
            <a:r>
              <a:rPr lang="en-US" sz="2400" b="1" dirty="0">
                <a:solidFill>
                  <a:srgbClr val="0070C0"/>
                </a:solidFill>
                <a:cs typeface="Osaka"/>
              </a:rPr>
              <a:t> </a:t>
            </a:r>
            <a:br>
              <a:rPr lang="en-US" sz="3200" b="1" dirty="0">
                <a:solidFill>
                  <a:srgbClr val="0070C0"/>
                </a:solidFill>
                <a:cs typeface="Osaka"/>
              </a:rPr>
            </a:br>
            <a:r>
              <a:rPr lang="en-US" sz="2000" b="1" i="1" dirty="0">
                <a:solidFill>
                  <a:srgbClr val="0070C0"/>
                </a:solidFill>
                <a:cs typeface="Osaka"/>
              </a:rPr>
              <a:t>North Florida Frozen Refrigerated Food Ass</a:t>
            </a:r>
            <a:r>
              <a:rPr lang="en-US" sz="2000" b="1" dirty="0">
                <a:solidFill>
                  <a:srgbClr val="0070C0"/>
                </a:solidFill>
                <a:cs typeface="Osaka"/>
              </a:rPr>
              <a:t>n. </a:t>
            </a:r>
            <a:br>
              <a:rPr lang="en-US" sz="2000" b="1" dirty="0">
                <a:solidFill>
                  <a:srgbClr val="0070C0"/>
                </a:solidFill>
                <a:cs typeface="Osaka"/>
              </a:rPr>
            </a:br>
            <a:r>
              <a:rPr lang="en-US" sz="1800" b="1" i="1" dirty="0">
                <a:solidFill>
                  <a:srgbClr val="0070C0"/>
                </a:solidFill>
                <a:cs typeface="Osaka"/>
              </a:rPr>
              <a:t>5/3/18</a:t>
            </a:r>
            <a:r>
              <a:rPr lang="en-US" sz="2000" b="1" i="1" dirty="0">
                <a:solidFill>
                  <a:srgbClr val="0070C0"/>
                </a:solidFill>
                <a:cs typeface="Osaka"/>
              </a:rPr>
              <a:t> Scholarship Awards Dinner</a:t>
            </a:r>
            <a:br>
              <a:rPr lang="en-US" sz="2000" b="1" i="1" dirty="0">
                <a:solidFill>
                  <a:srgbClr val="0070C0"/>
                </a:solidFill>
                <a:cs typeface="Osaka"/>
              </a:rPr>
            </a:br>
            <a:r>
              <a:rPr lang="en-US" sz="1800" b="1" i="1" dirty="0">
                <a:solidFill>
                  <a:srgbClr val="0070C0"/>
                </a:solidFill>
                <a:cs typeface="Osaka"/>
              </a:rPr>
              <a:t>5/4/18</a:t>
            </a:r>
            <a:r>
              <a:rPr lang="en-US" sz="2000" b="1" i="1" dirty="0">
                <a:solidFill>
                  <a:srgbClr val="0070C0"/>
                </a:solidFill>
                <a:cs typeface="Osaka"/>
              </a:rPr>
              <a:t> Charity Golf Tournament </a:t>
            </a:r>
            <a:endParaRPr lang="en-US" dirty="0">
              <a:solidFill>
                <a:srgbClr val="FFFF00"/>
              </a:solidFill>
              <a:cs typeface="Osak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57400" y="6558049"/>
            <a:ext cx="6477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dirty="0">
                <a:solidFill>
                  <a:schemeClr val="bg1"/>
                </a:solidFill>
              </a:rPr>
              <a:t>* NFFRFA Doug Milne Scholarship Fund Inc. is an approved IRS 501c3 Corp. 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2381250" y="5287471"/>
            <a:ext cx="4572000" cy="130671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EBDAB4-947E-4E24-8BA4-85494255AED4}"/>
              </a:ext>
            </a:extLst>
          </p:cNvPr>
          <p:cNvSpPr/>
          <p:nvPr/>
        </p:nvSpPr>
        <p:spPr>
          <a:xfrm>
            <a:off x="3365536" y="39469"/>
            <a:ext cx="24256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i="1" dirty="0">
                <a:solidFill>
                  <a:srgbClr val="0070C0"/>
                </a:solidFill>
                <a:latin typeface="Edwardian Script ITC" pitchFamily="66" charset="0"/>
              </a:rPr>
              <a:t>You’re Invited 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BE765FF-631C-4142-92CB-5E6A802053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1603029"/>
            <a:ext cx="1714500" cy="2286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0D80BFD-BAFB-4F95-B0AA-F7717D3073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5287471"/>
            <a:ext cx="4457700" cy="123444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15EA6A1-11AA-4CA3-AC85-3702CC7979AB}"/>
              </a:ext>
            </a:extLst>
          </p:cNvPr>
          <p:cNvSpPr/>
          <p:nvPr/>
        </p:nvSpPr>
        <p:spPr>
          <a:xfrm>
            <a:off x="2903768" y="2764890"/>
            <a:ext cx="30316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SVP, Merchandising and Fresh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63328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8903</TotalTime>
  <Words>30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Comic Sans MS</vt:lpstr>
      <vt:lpstr>Edwardian Script ITC</vt:lpstr>
      <vt:lpstr>Osaka</vt:lpstr>
      <vt:lpstr>Blank Presentation</vt:lpstr>
      <vt:lpstr> NFFRFA Doug Milne Scholarship Fund Inc.*   Proudly Announces   Southeastern Grocers Dewayne Rabon  2018 Guest Speaker  2 Day Event   North Florida Frozen Refrigerated Food Assn.  5/3/18 Scholarship Awards Dinner 5/4/18 Charity Golf Tournament </vt:lpstr>
    </vt:vector>
  </TitlesOfParts>
  <Company>NFFRFA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 Florida Frozen &amp; Refrigerated Food Association Multi Winner of the Prestigious Gold and Silver Penguin Award</dc:title>
  <dc:creator>Don Taman</dc:creator>
  <cp:lastModifiedBy>Thomas Gentry</cp:lastModifiedBy>
  <cp:revision>162</cp:revision>
  <dcterms:created xsi:type="dcterms:W3CDTF">2010-09-06T21:43:43Z</dcterms:created>
  <dcterms:modified xsi:type="dcterms:W3CDTF">2018-01-23T20:09:16Z</dcterms:modified>
</cp:coreProperties>
</file>